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0" r:id="rId42"/>
    <p:sldId id="328" r:id="rId43"/>
    <p:sldId id="261" r:id="rId44"/>
    <p:sldId id="29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6000" autoAdjust="0"/>
  </p:normalViewPr>
  <p:slideViewPr>
    <p:cSldViewPr snapToGrid="0">
      <p:cViewPr>
        <p:scale>
          <a:sx n="66" d="100"/>
          <a:sy n="66" d="100"/>
        </p:scale>
        <p:origin x="245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2022-05-12(Thu)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jiho040315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6.wdp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인도의 일러스트｜無料素材ならフリービーAC">
            <a:extLst>
              <a:ext uri="{FF2B5EF4-FFF2-40B4-BE49-F238E27FC236}">
                <a16:creationId xmlns:a16="http://schemas.microsoft.com/office/drawing/2014/main" id="{FA904886-CA70-3A70-3D4F-AC482AEA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/>
          <a:stretch/>
        </p:blipFill>
        <p:spPr bwMode="auto">
          <a:xfrm>
            <a:off x="5461069" y="2312286"/>
            <a:ext cx="6031154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77" y="2095793"/>
            <a:ext cx="7020025" cy="976359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ea typeface="맑은 고딕"/>
              </a:rPr>
              <a:t>ESCAPE ISLAND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1BC2-DE0A-7A85-B25D-0E889216897D}"/>
              </a:ext>
            </a:extLst>
          </p:cNvPr>
          <p:cNvSpPr/>
          <p:nvPr/>
        </p:nvSpPr>
        <p:spPr>
          <a:xfrm>
            <a:off x="1020147" y="949742"/>
            <a:ext cx="10472076" cy="57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4672-73A4-BA79-587F-7F1B19D0B4A1}"/>
              </a:ext>
            </a:extLst>
          </p:cNvPr>
          <p:cNvSpPr txBox="1"/>
          <p:nvPr/>
        </p:nvSpPr>
        <p:spPr>
          <a:xfrm>
            <a:off x="1202387" y="4274027"/>
            <a:ext cx="403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작성자 </a:t>
            </a:r>
            <a:r>
              <a:rPr lang="en-US" altLang="ko-KR" b="1" dirty="0"/>
              <a:t>: </a:t>
            </a:r>
            <a:r>
              <a:rPr lang="ko-KR" altLang="en-US" b="1" dirty="0"/>
              <a:t>유지호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이메일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3"/>
              </a:rPr>
              <a:t>yujiho040315@gmail.com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구분 </a:t>
            </a:r>
            <a:r>
              <a:rPr lang="en-US" altLang="ko-KR" b="1" dirty="0"/>
              <a:t>: </a:t>
            </a:r>
            <a:r>
              <a:rPr lang="ko-KR" altLang="en-US" b="1" dirty="0"/>
              <a:t>창작 기획서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D751D-93A1-A415-A9C0-7032F970DE0E}"/>
              </a:ext>
            </a:extLst>
          </p:cNvPr>
          <p:cNvSpPr/>
          <p:nvPr/>
        </p:nvSpPr>
        <p:spPr>
          <a:xfrm>
            <a:off x="1020147" y="5804603"/>
            <a:ext cx="104720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8207393" y="1746285"/>
            <a:ext cx="13809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투명하게 결과물 미리 표시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0586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1343875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576A8135-C237-4FA3-AFA0-590DEBF30EE1}"/>
              </a:ext>
            </a:extLst>
          </p:cNvPr>
          <p:cNvSpPr/>
          <p:nvPr/>
        </p:nvSpPr>
        <p:spPr>
          <a:xfrm>
            <a:off x="5403756" y="1807184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91231F-C256-4622-9668-2E12A8092BE2}"/>
              </a:ext>
            </a:extLst>
          </p:cNvPr>
          <p:cNvSpPr txBox="1"/>
          <p:nvPr/>
        </p:nvSpPr>
        <p:spPr>
          <a:xfrm>
            <a:off x="5419170" y="1926575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/>
              <a:t>[ ITEM</a:t>
            </a:r>
            <a:r>
              <a:rPr lang="ko-KR" altLang="en-US" sz="800" dirty="0"/>
              <a:t> </a:t>
            </a:r>
            <a:r>
              <a:rPr lang="en-US" altLang="ko-KR" sz="800" dirty="0"/>
              <a:t>]</a:t>
            </a:r>
            <a:r>
              <a:rPr lang="ko-KR" altLang="en-US" sz="800" dirty="0"/>
              <a:t>를</a:t>
            </a:r>
            <a:endParaRPr lang="en-US" altLang="ko-KR" sz="800" dirty="0"/>
          </a:p>
          <a:p>
            <a:pPr algn="ctr"/>
            <a:r>
              <a:rPr lang="ko-KR" altLang="en-US" sz="800" dirty="0"/>
              <a:t>모아야 하는가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228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1314639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1237314" y="2276012"/>
            <a:ext cx="12330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플라스틱</a:t>
            </a:r>
            <a:r>
              <a:rPr lang="en-US" altLang="ko-KR" sz="1050" dirty="0"/>
              <a:t>, </a:t>
            </a:r>
            <a:r>
              <a:rPr lang="ko-KR" altLang="en-US" sz="1050" dirty="0"/>
              <a:t>배터리</a:t>
            </a:r>
            <a:r>
              <a:rPr lang="en-US" altLang="ko-KR" sz="1050" dirty="0"/>
              <a:t>,</a:t>
            </a:r>
          </a:p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137921" y="2352956"/>
            <a:ext cx="1111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  <a:r>
              <a:rPr lang="en-US" altLang="ko-KR" sz="1050" dirty="0"/>
              <a:t>, </a:t>
            </a:r>
            <a:r>
              <a:rPr lang="ko-KR" altLang="en-US" sz="1050" dirty="0"/>
              <a:t>베리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713314" y="2097699"/>
            <a:ext cx="690442" cy="2342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870240" y="2095851"/>
            <a:ext cx="3548930" cy="2186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2095852"/>
            <a:ext cx="1095784" cy="2902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2097700"/>
            <a:ext cx="3912040" cy="271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870240" y="2603153"/>
            <a:ext cx="0" cy="39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851486" y="2310124"/>
            <a:ext cx="2169447" cy="41319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832787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158098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AB97D-16DC-43DC-A391-8D9F12211780}"/>
              </a:ext>
            </a:extLst>
          </p:cNvPr>
          <p:cNvGrpSpPr/>
          <p:nvPr/>
        </p:nvGrpSpPr>
        <p:grpSpPr>
          <a:xfrm>
            <a:off x="293521" y="2630079"/>
            <a:ext cx="7606142" cy="3060739"/>
            <a:chOff x="293520" y="1932495"/>
            <a:chExt cx="11604960" cy="46698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8551AB-F64C-4C95-A760-37E435C0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60" y="1932495"/>
              <a:ext cx="4862934" cy="179379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3E693-AA60-4E43-89D9-73655ECE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20" y="3726293"/>
              <a:ext cx="3788285" cy="1919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B46546-3582-4CF1-8657-CA937687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9255" y="1932495"/>
              <a:ext cx="5659225" cy="23756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E0FD6A-9AFB-4C69-BCCD-A4518446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54" y="4308182"/>
              <a:ext cx="5572197" cy="2294191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7223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 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597553" y="1631035"/>
            <a:ext cx="11105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비슷한 게임들의 미션을 수집이라는 플레이 요소로 바꾸고 </a:t>
            </a:r>
            <a:endParaRPr lang="en-US" altLang="ko-KR" dirty="0"/>
          </a:p>
          <a:p>
            <a:pPr algn="ctr"/>
            <a:r>
              <a:rPr lang="ko-KR" altLang="en-US" dirty="0"/>
              <a:t>재료를 수집하는 과정을 그저 가져가기만 하는 것이 아닌 수집 과정을 미션으로 만들어</a:t>
            </a:r>
            <a:endParaRPr lang="en-US" altLang="ko-KR" dirty="0"/>
          </a:p>
          <a:p>
            <a:pPr algn="ctr"/>
            <a:r>
              <a:rPr lang="ko-KR" altLang="en-US" dirty="0"/>
              <a:t>미션을 통해 얻는 보상으로 배를 고칠 수 있는 재료를 얻어 수집을 하는 시간을 지루하지 않도록 기획하고</a:t>
            </a:r>
            <a:endParaRPr lang="en-US" altLang="ko-KR" dirty="0"/>
          </a:p>
          <a:p>
            <a:pPr algn="ctr"/>
            <a:r>
              <a:rPr lang="ko-KR" altLang="en-US" dirty="0"/>
              <a:t>납치자는 맵에서 사용 할 수 있는 방해미션과 킬 요소로 위와 같은 행동을 쉽게 완료 없도록 방해하며</a:t>
            </a:r>
            <a:endParaRPr lang="en-US" altLang="ko-KR" dirty="0"/>
          </a:p>
          <a:p>
            <a:pPr algn="ctr"/>
            <a:r>
              <a:rPr lang="ko-KR" altLang="en-US" dirty="0"/>
              <a:t>정체를 들키지 않도록 하는 스릴을 줄 수 있도록 기획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21729" y="1339977"/>
            <a:ext cx="4792873" cy="502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43922" y="1906731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884671" y="592063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oboto" panose="02000000000000000000" pitchFamily="2" charset="0"/>
              </a:rPr>
              <a:t>예시 자료</a:t>
            </a:r>
            <a:r>
              <a:rPr lang="en-US" altLang="ko-KR" dirty="0"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4799</TotalTime>
  <Words>2041</Words>
  <Application>Microsoft Office PowerPoint</Application>
  <PresentationFormat>와이드스크린</PresentationFormat>
  <Paragraphs>650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39</cp:revision>
  <dcterms:created xsi:type="dcterms:W3CDTF">2022-01-12T08:55:20Z</dcterms:created>
  <dcterms:modified xsi:type="dcterms:W3CDTF">2022-05-12T07:43:46Z</dcterms:modified>
</cp:coreProperties>
</file>